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12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95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31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79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4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84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46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91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14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59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48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6E10A-18EE-48AA-A221-D70752AFD431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ABF2D-58C5-49ED-AC9C-2E3D7901E25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8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08255" y="4546825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4000" b="1" cap="sm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Commemorazione </a:t>
            </a:r>
            <a:r>
              <a:rPr lang="it-IT" sz="4000" b="1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dei Dehoniani </a:t>
            </a:r>
            <a:r>
              <a:rPr lang="it-IT" sz="4000" b="1" cap="sm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defunti nella Prima Guerra Mondiale</a:t>
            </a:r>
            <a:endParaRPr lang="en-US" sz="3200" cap="smal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2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3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459504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MATHIEU VAN AKEN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Franco-Belga. Nato il 2 novembre 1891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Koersel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(Belgio). Professo il 23 settembre 1912. Morto all’ospedale di La Panne, il 9 febbraio 1918, a 26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0921" y="289853"/>
            <a:ext cx="6692102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HENRICUS WENNMACHER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10 settembre 1895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Hückelhoven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(Germania). Professo il 13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novembre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1915. Morto a Verdun, il 2 settembre 1917, a 21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9080" y="4629155"/>
            <a:ext cx="6173942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FRATEL ALOIS VAN DE SAND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Tedesca. Nato nel 1895. Professo il 18 agosto 1912. Morto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in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luogo sconosciuto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                      Francia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aprile 1918, a 23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36" y="290453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16778" r="36025" b="55425"/>
          <a:stretch/>
        </p:blipFill>
        <p:spPr>
          <a:xfrm>
            <a:off x="10509036" y="2494096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467618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112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1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459504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OTTO MÜLLER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20 marzo 1892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Hannover (Germania). Professo il 27 settembre 1911. Morto in loco ignoto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in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Francia, il 31 maggio 1918, a 26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352590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HEINRICH NILKENS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3 agosto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1883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Krefeld (Germania). Professo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agosto 1906. Morto in loco ignoto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in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Francia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maggio 1918, a 34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9080" y="4658589"/>
            <a:ext cx="6173942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EUGÈNE GROSSÉ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Franco-Belga. Nato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l’11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novembre 1892. Professo il 23 settembre 1913. Morto a 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Grimaud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giugno 1918, a 25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5878" r="32591" b="60661"/>
          <a:stretch/>
        </p:blipFill>
        <p:spPr>
          <a:xfrm>
            <a:off x="10509486" y="287434"/>
            <a:ext cx="1428302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467618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52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1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459504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PAULUS CRÉPIN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Franco-Belga. Nato il 3 aprile 1893 a Saint-Quentin (Francia). Professo il 23 settembre 1910. Morto a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Fosse-en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Haut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giugno 1918, a 25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352590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FRATEL JOANNES KAMPHAUSEN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della Provincia Tedesca. Nato il 2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gennaio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1881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Rheydt-Wetschewell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(Germania). Professo 2 febbraio 1905.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Reims, nel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giugno 1918, a 37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0440" y="4658589"/>
            <a:ext cx="6722582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FRATEL BERNARDUS MEYERS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20 gennaio 1880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Gutweiler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(Germania). Professo il 27 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settem-bre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1911. Morto in un luogo sconosciuto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Francia, il 20 luglio 1918, a 38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4757" r="10906" b="24377"/>
          <a:stretch/>
        </p:blipFill>
        <p:spPr>
          <a:xfrm>
            <a:off x="10520148" y="290453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8" t="7777" r="37468" b="70644"/>
          <a:stretch/>
        </p:blipFill>
        <p:spPr>
          <a:xfrm>
            <a:off x="10509036" y="4693181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347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08255" y="5360591"/>
            <a:ext cx="6534967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Giornata della Memoria </a:t>
            </a:r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Dehoniana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novembre 2018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Sacerdoti del Sacro Cuore di Gesù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486" y="289853"/>
            <a:ext cx="142875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856272" y="2644170"/>
            <a:ext cx="6386750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FRATEL ALPHONSUS LÜTH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20 maggio 1887 ad Aachen,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Burtscheid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(Germania). Morto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Herlies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21 ottobre 1914, a 27 anni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289853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JEAN GRANGER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Franco-Belga. Nato il 21 ottobre 1888</a:t>
            </a:r>
            <a:r>
              <a:rPr lang="it-IT" sz="2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Bonvillard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(Francia). Professo il 23 settembre 1907. Morto a St. Michel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Meurthe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29 agosto 1914, a 26 anni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6272" y="4629155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SCOLASTICO JOANNES-PETRUS TARRAL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Nato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10 ottobre 1893 a 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Oberwiese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it-IT" sz="2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Professo il 4 ottobre 1913.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Morto in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Russia, il 16 marzo 1915, a 21 anni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467618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539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9517" r="19660" b="31731"/>
          <a:stretch/>
        </p:blipFill>
        <p:spPr>
          <a:xfrm>
            <a:off x="10506810" y="4675585"/>
            <a:ext cx="1434102" cy="1908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644170"/>
            <a:ext cx="6386750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FRATEL MARZELLUS LEIPRECHT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nel 1894. Professo il 4 ottobre 1910.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24 aprile 1915, a 21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457523"/>
            <a:ext cx="6534967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SCOLASTICO FRANZ XAVER ROSTOUCHER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Tedesca. Nato nel 1893. Professo il 4 ottobre 1913.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28 agosto 1915, a 22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6272" y="4640245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FRATEL PAUL PRANTAUER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18 maggio 1891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Mülhausen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(Germania, oggi Francia). Professo il 23 giugno 1913. Morto a 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Reims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l’8 giugno 1915, a 24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6810" y="27801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61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39118" b="75504"/>
          <a:stretch/>
        </p:blipFill>
        <p:spPr>
          <a:xfrm>
            <a:off x="10509261" y="272857"/>
            <a:ext cx="1429200" cy="19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r="7919"/>
          <a:stretch/>
        </p:blipFill>
        <p:spPr>
          <a:xfrm>
            <a:off x="10509036" y="4673166"/>
            <a:ext cx="14292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8" descr="Immagine correlata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459504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FRATEL JOANNES ORTH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Tedesca. Nato il 12 ottobre 1893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Wiltongen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(Germania). Professo il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4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ottobre 1913. Morto nella regione della Champagne, il 18 agosto 1915, a 21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272857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ALFRED RATTAIRE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Franco-Belga. Nato il 28 ottobre 1888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Flumet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(Francia). Professo il 22 settembre 1906. Morto nei dintorni di Arras, il 17 giugno 1915, a 26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9080" y="4843255"/>
            <a:ext cx="6173942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PAULUS LAMBERT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Franco-Belga.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Nato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1887. Morto a St. Jean-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Tourbeil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22 settembre 1915, a 28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71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t="11100" r="17184" b="24278"/>
          <a:stretch/>
        </p:blipFill>
        <p:spPr>
          <a:xfrm>
            <a:off x="10509036" y="467955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459504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NOVIZIO JOHANN WINDMÜLLER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31 marzo 1895 ad Aachen (Germania).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qualche luogo nella regione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Cham-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pagne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27 settembre 1915, a 20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3153" y="256194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GEORGIUS SWISSER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Franco-Belga. Nato il 20 novembre 1893 a Parigi (Francia). Professo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settembre 1912. Morto a Verdun,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settembre 1915, a 21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9080" y="4629155"/>
            <a:ext cx="6173942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ANTONIUS HACKNER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della Provincia Tedesca.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Nato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1891. Professo il 26 settembre 1912. Morto ad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Armentièrs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settembre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1915, a 24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6810" y="27801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05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6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644170"/>
            <a:ext cx="6386750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FRATEL MICHAEL WILHELM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Tedesca. Nato nel 1892. Professo il 2 febbraio 1913.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1916, a 24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3153" y="260719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JULIUS GÉRARD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Franco-Belga.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16 dicembre 1886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Ihlungen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(Francia).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Professo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22 gennaio 1912.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3 ottobre 1915, a 29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9080" y="4843255"/>
            <a:ext cx="6173942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FRATEL AMBROSIUS BAUMEIER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nel 1893. Professo il 23 giugno 1913.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novembre 1916, a 23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467618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6810" y="27801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896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11490" r="18875" b="31615"/>
          <a:stretch/>
        </p:blipFill>
        <p:spPr>
          <a:xfrm>
            <a:off x="10509036" y="290453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8" descr="Immagine correlata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07080" y="4629155"/>
            <a:ext cx="6935942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JOSEPH SEYVE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Pro-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vincia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Franco-Belga. Nato il 23 settembre 1887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Saint-Etienne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(Francia). Professo il 28 no-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vembre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1913. Morto durante l’attacco a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Mona-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(Macedonia), il 24 ottobre 1916, a 29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8054" y="2463738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JOSEPHUS RIEG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30 marzo 1890 a 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Mögglingen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(Germania). Professo il 27 settembre 1911. Morto in loco ignoto della regione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Flandrica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28 luglio 1916, a 26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457523"/>
            <a:ext cx="6534967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NOVIZIO JOSEPH SANDER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della Provincia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Tedesca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Nato il 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24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marzo 1896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Bottrop (Germania).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1916, a 20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0" t="16682" r="20591" b="25386"/>
          <a:stretch/>
        </p:blipFill>
        <p:spPr>
          <a:xfrm>
            <a:off x="10504248" y="2463738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467618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5519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2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644170"/>
            <a:ext cx="6386750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NOVIZIO MICHEL MICHAELIS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22 settembre 1897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Grüfflingen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/St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Vith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(Germania).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Morto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22 maggio 1917, a 19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272857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FRATEL BERNHARD BADEN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Tedesca. Nato il 6 novembre 1894 a Trier (Germania). Professo il 23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giugno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1913. Morto nella regione della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Champagne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marzo 1917, a 22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6272" y="4640245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NOVIZIO ALPHONSUS KRÖLING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6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marzo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1897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Heede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(Germania). Morto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in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qualche luogo della Champagne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francese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giugno 1917, a 20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5" t="6399" r="41813" b="81562"/>
          <a:stretch/>
        </p:blipFill>
        <p:spPr>
          <a:xfrm>
            <a:off x="10509036" y="2485303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467618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6810" y="27801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7931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4644" b="44678"/>
          <a:stretch/>
        </p:blipFill>
        <p:spPr>
          <a:xfrm flipH="1">
            <a:off x="0" y="1"/>
            <a:ext cx="12204700" cy="6866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9" b="100000" l="0" r="100000">
                        <a14:backgroundMark x1="71648" y1="41160" x2="71648" y2="41160"/>
                        <a14:backgroundMark x1="71456" y1="40170" x2="71456" y2="40170"/>
                        <a14:backgroundMark x1="69636" y1="32178" x2="69636" y2="32178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0209" r="8455" b="37976"/>
          <a:stretch/>
        </p:blipFill>
        <p:spPr>
          <a:xfrm>
            <a:off x="-10887" y="2"/>
            <a:ext cx="5713255" cy="6874404"/>
          </a:xfrm>
          <a:prstGeom prst="rect">
            <a:avLst/>
          </a:prstGeom>
        </p:spPr>
      </p:pic>
      <p:pic>
        <p:nvPicPr>
          <p:cNvPr id="11" name="Picture 8" descr="Immagine correlata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r="-5594" b="17630"/>
          <a:stretch/>
        </p:blipFill>
        <p:spPr bwMode="auto">
          <a:xfrm>
            <a:off x="-21771" y="1930868"/>
            <a:ext cx="6133011" cy="4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6272" y="2459504"/>
            <a:ext cx="638675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KARL VERNHOLT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Tedesca. Nato nel 1894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Bremen (Germania). Professo il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4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ottobre 1913. Morto a </a:t>
            </a:r>
            <a:r>
              <a:rPr lang="it-IT" sz="2400" b="1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Langemark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nell’agosto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1917,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8055" y="272857"/>
            <a:ext cx="653496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SCOLASTICO JOSEPHUS CUNY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della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 Franco-Belga. Nato il 22 agosto 1894 a </a:t>
            </a:r>
            <a:r>
              <a:rPr lang="it-IT" sz="2400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Sarrebourg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(Francia).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Professo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23 settembre 1913. Morto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a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Lyon, 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aprile 1917, a 26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9080" y="4843255"/>
            <a:ext cx="6173942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NOVIZIO PAUL KLAPPROTH</a:t>
            </a:r>
            <a:r>
              <a:rPr lang="it-IT" sz="2400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Provincia Tedesca. Nato il 3 marzo 1895 a Krefeld (Germania). Morto in loco ignoto di Francia, il 3 dicembre 1917, a 22 anni.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2476800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9261" y="467618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6" descr="Risultati immagini per russie premiÃ¨re guerre mondiale"/>
          <p:cNvPicPr>
            <a:picLocks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31983"/>
          <a:stretch/>
        </p:blipFill>
        <p:spPr bwMode="auto">
          <a:xfrm>
            <a:off x="10506810" y="278015"/>
            <a:ext cx="1429200" cy="190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65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1244</Words>
  <Application>Microsoft Office PowerPoint</Application>
  <PresentationFormat>Widescreen</PresentationFormat>
  <Paragraphs>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Segretario Generale</dc:creator>
  <cp:lastModifiedBy>Segretario Generale</cp:lastModifiedBy>
  <cp:revision>29</cp:revision>
  <dcterms:created xsi:type="dcterms:W3CDTF">2018-11-08T20:37:14Z</dcterms:created>
  <dcterms:modified xsi:type="dcterms:W3CDTF">2018-11-11T11:03:39Z</dcterms:modified>
</cp:coreProperties>
</file>